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59" r:id="rId3"/>
    <p:sldId id="288" r:id="rId4"/>
    <p:sldId id="289" r:id="rId5"/>
  </p:sldIdLst>
  <p:sldSz cx="9144000" cy="6858000" type="screen4x3"/>
  <p:notesSz cx="6858000" cy="9525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0000FF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66"/>
    <a:srgbClr val="0000CC"/>
    <a:srgbClr val="CC00FF"/>
    <a:srgbClr val="BC54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89744" autoAdjust="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2CA71-817F-4471-8D00-5CA82FF7F16F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0" y="714375"/>
            <a:ext cx="4762500" cy="357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524375"/>
            <a:ext cx="5486400" cy="4286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047163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047163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DF09C-31F5-47B3-8CB0-3B8222C34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DF09C-31F5-47B3-8CB0-3B8222C34C2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Lidia\Desktop\МК Фокина ШАБЛОНЫ\чтение\кот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3811588"/>
            <a:ext cx="1198563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94AEA8A0-6BAB-4301-A6FC-B7387089EDCC}" type="datetimeFigureOut">
              <a:rPr lang="ru-RU"/>
              <a:pPr>
                <a:defRPr/>
              </a:pPr>
              <a:t>15.12.2023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FDAFD-FEDC-4A77-BFD9-78507003B1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866E0741-3B40-43B2-A349-18B8A825C3D0}" type="datetimeFigureOut">
              <a:rPr lang="ru-RU"/>
              <a:pPr>
                <a:defRPr/>
              </a:pPr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A69DC-2028-4AF3-A173-573684932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 userDrawn="1"/>
        </p:nvSpPr>
        <p:spPr>
          <a:xfrm>
            <a:off x="179512" y="116632"/>
            <a:ext cx="8712968" cy="6624736"/>
          </a:xfrm>
          <a:prstGeom prst="rect">
            <a:avLst/>
          </a:prstGeom>
          <a:noFill/>
          <a:ln w="571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scene3d>
            <a:camera prst="orthographicFront"/>
            <a:lightRig rig="sunset" dir="t"/>
          </a:scene3d>
          <a:sp3d extrusionH="127000" contourW="44450">
            <a:bevelT w="63500"/>
            <a:bevelB w="63500"/>
            <a:extrusionClr>
              <a:srgbClr val="FF0000"/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800" b="0"/>
          </a:p>
        </p:txBody>
      </p:sp>
      <p:pic>
        <p:nvPicPr>
          <p:cNvPr id="5" name="Picture 2" descr="C:\Users\Lidia\Desktop\МК Фокина ШАБЛОНЫ\чтение\лиса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3892550"/>
            <a:ext cx="1735138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8"/>
          <p:cNvSpPr/>
          <p:nvPr userDrawn="1"/>
        </p:nvSpPr>
        <p:spPr>
          <a:xfrm>
            <a:off x="206375" y="6450013"/>
            <a:ext cx="1595438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>
                <a:solidFill>
                  <a:srgbClr val="BC5463"/>
                </a:solidFill>
                <a:latin typeface="+mn-lt"/>
                <a:cs typeface="+mn-cs"/>
              </a:rPr>
              <a:t>http://mykids.ucoz.ru/</a:t>
            </a:r>
            <a:endParaRPr lang="uk-UA" sz="1200" b="0" dirty="0">
              <a:solidFill>
                <a:srgbClr val="BC5463"/>
              </a:solidFill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66E84-C0BC-4882-AE6E-5F0EA43A0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45FF9E7F-840A-4EE8-A88D-83524FF141E5}" type="datetimeFigureOut">
              <a:rPr lang="ru-RU"/>
              <a:pPr>
                <a:defRPr/>
              </a:pPr>
              <a:t>15.12.2023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423B-8191-436A-A24A-E5350F38B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idia\Desktop\МК Фокина ШАБЛОНЫ\чтение\кр шапочка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2463" y="188913"/>
            <a:ext cx="1852612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52E6BE3C-7588-447E-AED2-97D222649285}" type="datetimeFigureOut">
              <a:rPr lang="ru-RU"/>
              <a:pPr>
                <a:defRPr/>
              </a:pPr>
              <a:t>15.12.2023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32044-296E-4B69-8F1A-41E6C14F2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screen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179512" y="116632"/>
            <a:ext cx="8712968" cy="6624736"/>
          </a:xfrm>
          <a:prstGeom prst="rect">
            <a:avLst/>
          </a:prstGeom>
          <a:noFill/>
          <a:ln w="571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scene3d>
            <a:camera prst="orthographicFront"/>
            <a:lightRig rig="sunset" dir="t"/>
          </a:scene3d>
          <a:sp3d extrusionH="127000" contourW="44450">
            <a:bevelT w="63500"/>
            <a:bevelB w="63500"/>
            <a:extrusionClr>
              <a:srgbClr val="FF0000"/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800" b="0"/>
          </a:p>
        </p:txBody>
      </p:sp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EFB0B49F-CA0F-4727-B4F1-0C853CCB9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06375" y="6450013"/>
            <a:ext cx="1595438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>
                <a:solidFill>
                  <a:srgbClr val="BC5463"/>
                </a:solidFill>
                <a:latin typeface="+mn-lt"/>
                <a:cs typeface="+mn-cs"/>
              </a:rPr>
              <a:t>http://mykids.ucoz.ru/</a:t>
            </a:r>
            <a:endParaRPr lang="uk-UA" sz="1200" b="0" dirty="0">
              <a:solidFill>
                <a:srgbClr val="BC5463"/>
              </a:solidFill>
              <a:latin typeface="+mn-lt"/>
              <a:cs typeface="+mn-cs"/>
            </a:endParaRPr>
          </a:p>
        </p:txBody>
      </p:sp>
      <p:pic>
        <p:nvPicPr>
          <p:cNvPr id="1032" name="Picture 2" descr="C:\Users\Lidia\Desktop\МК Фокина ШАБЛОНЫ\чтение\колобок 2ъ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825" y="4937125"/>
            <a:ext cx="2592388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8229600" cy="1368152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№ 3 «Ласточка»</a:t>
            </a:r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 smtClean="0">
              <a:solidFill>
                <a:srgbClr val="FF0066"/>
              </a:solidFill>
            </a:endParaRPr>
          </a:p>
        </p:txBody>
      </p:sp>
      <p:sp>
        <p:nvSpPr>
          <p:cNvPr id="13314" name="Rectangle 5"/>
          <p:cNvSpPr>
            <a:spLocks noGrp="1"/>
          </p:cNvSpPr>
          <p:nvPr>
            <p:ph type="body" idx="4294967295"/>
          </p:nvPr>
        </p:nvSpPr>
        <p:spPr>
          <a:xfrm>
            <a:off x="323850" y="1988839"/>
            <a:ext cx="8496300" cy="1080121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060848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дидактических игр по сказкам в коррекционной работе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612576" y="4653136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Иванова Марина Владимировна</a:t>
            </a:r>
            <a:endParaRPr lang="ru-RU" sz="20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Учитель-логопед </a:t>
            </a:r>
            <a:endParaRPr lang="ru-RU" sz="20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первая</a:t>
            </a:r>
            <a:endParaRPr lang="ru-RU" sz="20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квалификационная </a:t>
            </a: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категория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20725"/>
          </a:xfrm>
        </p:spPr>
        <p:txBody>
          <a:bodyPr/>
          <a:lstStyle/>
          <a:p>
            <a:pPr eaLnBrk="1" hangingPunct="1"/>
            <a:r>
              <a:rPr lang="ru-RU" sz="36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Дидактическая игра «Теремок»</a:t>
            </a:r>
            <a:endParaRPr lang="uk-UA" sz="3600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Объект 3"/>
          <p:cNvSpPr>
            <a:spLocks noGrp="1"/>
          </p:cNvSpPr>
          <p:nvPr>
            <p:ph sz="half" idx="2"/>
          </p:nvPr>
        </p:nvSpPr>
        <p:spPr>
          <a:xfrm>
            <a:off x="539552" y="1196752"/>
            <a:ext cx="8352928" cy="792088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Цель: Закрепление пространственных представлений, употребление предлогов</a:t>
            </a:r>
            <a:endParaRPr lang="ru-RU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ЕЛЕНА\Desktop\Иванова\Инфоповод\20231215_0947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950" y="2348880"/>
            <a:ext cx="3646781" cy="36451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Заголовок 1"/>
          <p:cNvSpPr>
            <a:spLocks noGrp="1"/>
          </p:cNvSpPr>
          <p:nvPr>
            <p:ph type="title"/>
          </p:nvPr>
        </p:nvSpPr>
        <p:spPr>
          <a:xfrm>
            <a:off x="468313" y="935356"/>
            <a:ext cx="8229600" cy="45719"/>
          </a:xfrm>
        </p:spPr>
        <p:txBody>
          <a:bodyPr/>
          <a:lstStyle/>
          <a:p>
            <a:pPr eaLnBrk="1" hangingPunct="1"/>
            <a:r>
              <a:rPr lang="ru-RU" sz="32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Дидактическая игра </a:t>
            </a:r>
            <a:br>
              <a:rPr lang="ru-RU" sz="32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«Сестрица </a:t>
            </a:r>
            <a:r>
              <a:rPr lang="ru-RU" sz="32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Аленушка</a:t>
            </a:r>
            <a:r>
              <a:rPr lang="ru-RU" sz="32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и братец Иванушка»</a:t>
            </a:r>
            <a:endParaRPr lang="uk-UA" sz="3200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Объект 3"/>
          <p:cNvSpPr>
            <a:spLocks noGrp="1"/>
          </p:cNvSpPr>
          <p:nvPr>
            <p:ph sz="half" idx="2"/>
          </p:nvPr>
        </p:nvSpPr>
        <p:spPr>
          <a:xfrm>
            <a:off x="395536" y="1628800"/>
            <a:ext cx="8496944" cy="864096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Цель: Формирование связной речи у детей старшего дошкольного возраста </a:t>
            </a:r>
            <a:endParaRPr lang="ru-RU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ЕЛЕНА\Desktop\Иванова\Инфоповод\20231215_0943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852936"/>
            <a:ext cx="3999965" cy="34705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Заголовок 1"/>
          <p:cNvSpPr>
            <a:spLocks noGrp="1"/>
          </p:cNvSpPr>
          <p:nvPr>
            <p:ph type="title"/>
          </p:nvPr>
        </p:nvSpPr>
        <p:spPr>
          <a:xfrm>
            <a:off x="468313" y="935356"/>
            <a:ext cx="8229600" cy="45719"/>
          </a:xfrm>
        </p:spPr>
        <p:txBody>
          <a:bodyPr/>
          <a:lstStyle/>
          <a:p>
            <a:pPr eaLnBrk="1" hangingPunct="1"/>
            <a:r>
              <a:rPr lang="ru-RU" sz="32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Дидактическая игра </a:t>
            </a:r>
            <a:br>
              <a:rPr lang="ru-RU" sz="32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«Разрезные картинки по сказкам»</a:t>
            </a:r>
            <a:endParaRPr lang="uk-UA" sz="3200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Объект 3"/>
          <p:cNvSpPr>
            <a:spLocks noGrp="1"/>
          </p:cNvSpPr>
          <p:nvPr>
            <p:ph sz="half" idx="2"/>
          </p:nvPr>
        </p:nvSpPr>
        <p:spPr>
          <a:xfrm>
            <a:off x="395536" y="1628800"/>
            <a:ext cx="8496944" cy="864096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Цель: Формирование умений рассказать сказку по разрезной картинке</a:t>
            </a:r>
            <a:endParaRPr lang="ru-RU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ЕЛЕНА\Desktop\Иванова\Инфоповод\20231215_0945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36912"/>
            <a:ext cx="4519834" cy="3573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69</Words>
  <Application>Microsoft Office PowerPoint</Application>
  <PresentationFormat>Экран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Муниципальное бюджетное дошкольное образовательное учреждение детский сад № 3 «Ласточка» </vt:lpstr>
      <vt:lpstr>Дидактическая игра «Теремок»</vt:lpstr>
      <vt:lpstr>Дидактическая игра  «Сестрица Аленушка и братец Иванушка»</vt:lpstr>
      <vt:lpstr>Дидактическая игра  «Разрезные картинки по сказкам»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Lidia</dc:creator>
  <cp:lastModifiedBy>ЕЛЕНА</cp:lastModifiedBy>
  <cp:revision>157</cp:revision>
  <dcterms:created xsi:type="dcterms:W3CDTF">2014-08-06T17:34:00Z</dcterms:created>
  <dcterms:modified xsi:type="dcterms:W3CDTF">2023-12-15T03:49:18Z</dcterms:modified>
</cp:coreProperties>
</file>